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70"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8" y="8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65F20B-922D-4779-A010-33AD3A9F9CBA}" type="datetimeFigureOut">
              <a:rPr lang="en-US" smtClean="0"/>
              <a:t>8/5/2020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48956C-021D-4731-AFD5-FD949A266834}" type="slidenum">
              <a:rPr lang="en-US" smtClean="0"/>
              <a:t>‹#›</a:t>
            </a:fld>
            <a:endParaRPr lang="en-US"/>
          </a:p>
        </p:txBody>
      </p:sp>
    </p:spTree>
    <p:extLst>
      <p:ext uri="{BB962C8B-B14F-4D97-AF65-F5344CB8AC3E}">
        <p14:creationId xmlns:p14="http://schemas.microsoft.com/office/powerpoint/2010/main" val="664269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8d2aed735f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3" name="Google Shape;223;g8d2aed735f_0_154:notes"/>
          <p:cNvSpPr txBox="1">
            <a:spLocks noGrp="1"/>
          </p:cNvSpPr>
          <p:nvPr>
            <p:ph type="body" idx="1"/>
          </p:nvPr>
        </p:nvSpPr>
        <p:spPr>
          <a:xfrm>
            <a:off x="685802" y="4343406"/>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solidFill>
                  <a:schemeClr val="dk1"/>
                </a:solidFill>
              </a:rPr>
              <a:t>Josh Notes: 32 </a:t>
            </a:r>
            <a:r>
              <a:rPr lang="en" b="1">
                <a:solidFill>
                  <a:schemeClr val="dk1"/>
                </a:solidFill>
              </a:rPr>
              <a:t>sec</a:t>
            </a:r>
            <a:endParaRPr b="1">
              <a:solidFill>
                <a:schemeClr val="dk1"/>
              </a:solidFill>
            </a:endParaRPr>
          </a:p>
          <a:p>
            <a:pPr marL="0" lvl="0" indent="0" algn="l" rtl="0">
              <a:spcBef>
                <a:spcPts val="0"/>
              </a:spcBef>
              <a:spcAft>
                <a:spcPts val="0"/>
              </a:spcAft>
              <a:buNone/>
            </a:pP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next model built was a Vector AR model using the same two variables. We have to note that the ASE is high because when running it with the last 7 observations omitted, it creates a forecast that misses that small dip toward the end of the data because there is nothing in the previous month that would entice the model to do that. </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That’s one of the reasons why comparing forecasts quantitatively is tricky when we’re in this scenario where we're seeing an increasing trend that isn’t artificial, but doesn't represent the behavior of most of our past data, and we have expectations for its future behavior.  We have to observe the forecast produced every time we introduce new data and make some judgement calls about it, because visually this forecast looks very reasonable.</a:t>
            </a:r>
            <a:endParaRPr>
              <a:solidFill>
                <a:schemeClr val="dk1"/>
              </a:solidFill>
            </a:endParaRPr>
          </a:p>
          <a:p>
            <a:pPr marL="0" lvl="0" indent="0" algn="l" rtl="0">
              <a:spcBef>
                <a:spcPts val="0"/>
              </a:spcBef>
              <a:spcAft>
                <a:spcPts val="0"/>
              </a:spcAft>
              <a:buNone/>
            </a:pPr>
            <a:endParaRPr/>
          </a:p>
        </p:txBody>
      </p:sp>
      <p:sp>
        <p:nvSpPr>
          <p:cNvPr id="224" name="Google Shape;224;g8d2aed735f_0_154:notes"/>
          <p:cNvSpPr txBox="1">
            <a:spLocks noGrp="1"/>
          </p:cNvSpPr>
          <p:nvPr>
            <p:ph type="sldNum" idx="12"/>
          </p:nvPr>
        </p:nvSpPr>
        <p:spPr>
          <a:xfrm>
            <a:off x="3884621" y="8685224"/>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48763-BFAA-4FF8-B09A-136CE9C629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79CFC5-0AE7-40FE-BA64-7900989A3E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128D04-73F3-4D66-8828-C4A517D3BB27}"/>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5" name="Footer Placeholder 4">
            <a:extLst>
              <a:ext uri="{FF2B5EF4-FFF2-40B4-BE49-F238E27FC236}">
                <a16:creationId xmlns:a16="http://schemas.microsoft.com/office/drawing/2014/main" id="{58123BCA-8E6D-4B18-8092-2A53595A3D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669D82-01AA-4DFC-ABD4-3FA6243973DB}"/>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279272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CD600-4E93-43E1-86F4-E67C55A76CC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C85D09-AE96-42A3-8E8D-059876129B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464972-CB82-4FB0-9FAC-6AF5FD28F529}"/>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5" name="Footer Placeholder 4">
            <a:extLst>
              <a:ext uri="{FF2B5EF4-FFF2-40B4-BE49-F238E27FC236}">
                <a16:creationId xmlns:a16="http://schemas.microsoft.com/office/drawing/2014/main" id="{4F3C277C-AB6D-4A07-A444-1C9B2B84DF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79B314-AF85-4C97-B74C-3279E362FDBF}"/>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2486660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734623-7321-4EDF-8A47-1D867FFF05D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A44A5EF-E338-41B7-8ADB-696A22CE78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EAF813-D57A-4169-B4B6-6CDA818C19FD}"/>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5" name="Footer Placeholder 4">
            <a:extLst>
              <a:ext uri="{FF2B5EF4-FFF2-40B4-BE49-F238E27FC236}">
                <a16:creationId xmlns:a16="http://schemas.microsoft.com/office/drawing/2014/main" id="{BC40EC2C-3922-4860-8109-8EF9C90FB3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642884-BB6B-4593-B640-97196EF4ED4C}"/>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31611439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SLIDE 4">
  <p:cSld name="2_SLIDE 4">
    <p:spTree>
      <p:nvGrpSpPr>
        <p:cNvPr id="1" name="Shape 70"/>
        <p:cNvGrpSpPr/>
        <p:nvPr/>
      </p:nvGrpSpPr>
      <p:grpSpPr>
        <a:xfrm>
          <a:off x="0" y="0"/>
          <a:ext cx="0" cy="0"/>
          <a:chOff x="0" y="0"/>
          <a:chExt cx="0" cy="0"/>
        </a:xfrm>
      </p:grpSpPr>
      <p:sp>
        <p:nvSpPr>
          <p:cNvPr id="71" name="Google Shape;71;p17"/>
          <p:cNvSpPr txBox="1">
            <a:spLocks noGrp="1"/>
          </p:cNvSpPr>
          <p:nvPr>
            <p:ph type="body" idx="1"/>
          </p:nvPr>
        </p:nvSpPr>
        <p:spPr>
          <a:xfrm>
            <a:off x="516320" y="1685924"/>
            <a:ext cx="7016000" cy="4118000"/>
          </a:xfrm>
          <a:prstGeom prst="rect">
            <a:avLst/>
          </a:prstGeom>
          <a:noFill/>
          <a:ln>
            <a:noFill/>
          </a:ln>
        </p:spPr>
        <p:txBody>
          <a:bodyPr spcFirstLastPara="1" wrap="square" lIns="8075" tIns="0" rIns="0" bIns="0" anchor="t" anchorCtr="0">
            <a:noAutofit/>
          </a:bodyPr>
          <a:lstStyle>
            <a:lvl1pPr marL="609585" lvl="0" indent="-406390" algn="l" rtl="0">
              <a:lnSpc>
                <a:spcPct val="100000"/>
              </a:lnSpc>
              <a:spcBef>
                <a:spcPts val="0"/>
              </a:spcBef>
              <a:spcAft>
                <a:spcPts val="0"/>
              </a:spcAft>
              <a:buClr>
                <a:srgbClr val="0C0C0C"/>
              </a:buClr>
              <a:buSzPts val="1200"/>
              <a:buChar char="▪"/>
              <a:defRPr sz="1600">
                <a:solidFill>
                  <a:srgbClr val="0C0C0C"/>
                </a:solidFill>
              </a:defRPr>
            </a:lvl1pPr>
            <a:lvl2pPr marL="1219170" lvl="1" indent="-406390" algn="l" rtl="0">
              <a:lnSpc>
                <a:spcPct val="90000"/>
              </a:lnSpc>
              <a:spcBef>
                <a:spcPts val="1067"/>
              </a:spcBef>
              <a:spcAft>
                <a:spcPts val="0"/>
              </a:spcAft>
              <a:buClr>
                <a:srgbClr val="0C0C0C"/>
              </a:buClr>
              <a:buSzPts val="1200"/>
              <a:buChar char="−"/>
              <a:defRPr sz="1600">
                <a:solidFill>
                  <a:srgbClr val="0C0C0C"/>
                </a:solidFill>
              </a:defRPr>
            </a:lvl2pPr>
            <a:lvl3pPr marL="1828754" lvl="2" indent="-406390" algn="l" rtl="0">
              <a:lnSpc>
                <a:spcPct val="90000"/>
              </a:lnSpc>
              <a:spcBef>
                <a:spcPts val="1067"/>
              </a:spcBef>
              <a:spcAft>
                <a:spcPts val="0"/>
              </a:spcAft>
              <a:buClr>
                <a:srgbClr val="0C0C0C"/>
              </a:buClr>
              <a:buSzPts val="1200"/>
              <a:buChar char="−"/>
              <a:defRPr sz="1600">
                <a:solidFill>
                  <a:srgbClr val="0C0C0C"/>
                </a:solidFill>
              </a:defRPr>
            </a:lvl3pPr>
            <a:lvl4pPr marL="2438339" lvl="3" indent="-406390" algn="l" rtl="0">
              <a:lnSpc>
                <a:spcPct val="90000"/>
              </a:lnSpc>
              <a:spcBef>
                <a:spcPts val="1067"/>
              </a:spcBef>
              <a:spcAft>
                <a:spcPts val="0"/>
              </a:spcAft>
              <a:buClr>
                <a:srgbClr val="0C0C0C"/>
              </a:buClr>
              <a:buSzPts val="1200"/>
              <a:buChar char="−"/>
              <a:defRPr sz="1600">
                <a:solidFill>
                  <a:srgbClr val="0C0C0C"/>
                </a:solidFill>
              </a:defRPr>
            </a:lvl4pPr>
            <a:lvl5pPr marL="3047924" lvl="4" indent="-406390" algn="l" rtl="0">
              <a:lnSpc>
                <a:spcPct val="90000"/>
              </a:lnSpc>
              <a:spcBef>
                <a:spcPts val="1067"/>
              </a:spcBef>
              <a:spcAft>
                <a:spcPts val="0"/>
              </a:spcAft>
              <a:buClr>
                <a:srgbClr val="0C0C0C"/>
              </a:buClr>
              <a:buSzPts val="1200"/>
              <a:buChar char="−"/>
              <a:defRPr sz="1600">
                <a:solidFill>
                  <a:srgbClr val="0C0C0C"/>
                </a:solidFill>
              </a:defRPr>
            </a:lvl5pPr>
            <a:lvl6pPr marL="3657509" lvl="5" indent="-423323" algn="l" rtl="0">
              <a:spcBef>
                <a:spcPts val="1067"/>
              </a:spcBef>
              <a:spcAft>
                <a:spcPts val="0"/>
              </a:spcAft>
              <a:buClr>
                <a:schemeClr val="dk1"/>
              </a:buClr>
              <a:buSzPts val="1400"/>
              <a:buChar char="•"/>
              <a:defRPr/>
            </a:lvl6pPr>
            <a:lvl7pPr marL="4267093" lvl="6" indent="-423323" algn="l" rtl="0">
              <a:spcBef>
                <a:spcPts val="400"/>
              </a:spcBef>
              <a:spcAft>
                <a:spcPts val="0"/>
              </a:spcAft>
              <a:buClr>
                <a:schemeClr val="dk1"/>
              </a:buClr>
              <a:buSzPts val="1400"/>
              <a:buChar char="•"/>
              <a:defRPr/>
            </a:lvl7pPr>
            <a:lvl8pPr marL="4876678" lvl="7" indent="-423323" algn="l" rtl="0">
              <a:spcBef>
                <a:spcPts val="400"/>
              </a:spcBef>
              <a:spcAft>
                <a:spcPts val="0"/>
              </a:spcAft>
              <a:buClr>
                <a:schemeClr val="dk1"/>
              </a:buClr>
              <a:buSzPts val="1400"/>
              <a:buChar char="•"/>
              <a:defRPr/>
            </a:lvl8pPr>
            <a:lvl9pPr marL="5486263" lvl="8" indent="-423323" algn="l" rtl="0">
              <a:spcBef>
                <a:spcPts val="400"/>
              </a:spcBef>
              <a:spcAft>
                <a:spcPts val="0"/>
              </a:spcAft>
              <a:buClr>
                <a:schemeClr val="dk1"/>
              </a:buClr>
              <a:buSzPts val="1400"/>
              <a:buChar char="•"/>
              <a:defRPr/>
            </a:lvl9pPr>
          </a:lstStyle>
          <a:p>
            <a:endParaRPr/>
          </a:p>
        </p:txBody>
      </p:sp>
      <p:sp>
        <p:nvSpPr>
          <p:cNvPr id="72" name="Google Shape;72;p17"/>
          <p:cNvSpPr txBox="1">
            <a:spLocks noGrp="1"/>
          </p:cNvSpPr>
          <p:nvPr>
            <p:ph type="ftr" idx="11"/>
          </p:nvPr>
        </p:nvSpPr>
        <p:spPr>
          <a:xfrm>
            <a:off x="4659929" y="6076361"/>
            <a:ext cx="2872400" cy="36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1200">
                <a:solidFill>
                  <a:srgbClr val="0C0C0C"/>
                </a:solidFill>
                <a:latin typeface="Calibri"/>
                <a:ea typeface="Calibri"/>
                <a:cs typeface="Calibri"/>
                <a:sym typeface="Calibri"/>
              </a:defRPr>
            </a:lvl1pPr>
            <a:lvl2pPr lvl="1" algn="l" rtl="0">
              <a:spcBef>
                <a:spcPts val="1067"/>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3" name="Google Shape;73;p17"/>
          <p:cNvSpPr txBox="1">
            <a:spLocks noGrp="1"/>
          </p:cNvSpPr>
          <p:nvPr>
            <p:ph type="sldNum" idx="12"/>
          </p:nvPr>
        </p:nvSpPr>
        <p:spPr>
          <a:xfrm>
            <a:off x="516321" y="6076361"/>
            <a:ext cx="914400" cy="36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467"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467"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467"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467"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467"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467"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467"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467"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467" b="1">
                <a:solidFill>
                  <a:srgbClr val="0C0C0C"/>
                </a:solidFill>
                <a:latin typeface="Calibri"/>
                <a:ea typeface="Calibri"/>
                <a:cs typeface="Calibri"/>
                <a:sym typeface="Calibri"/>
              </a:defRPr>
            </a:lvl9pPr>
          </a:lstStyle>
          <a:p>
            <a:fld id="{00000000-1234-1234-1234-123412341234}" type="slidenum">
              <a:rPr lang="en" smtClean="0"/>
              <a:pPr/>
              <a:t>‹#›</a:t>
            </a:fld>
            <a:endParaRPr lang="en"/>
          </a:p>
        </p:txBody>
      </p:sp>
      <p:sp>
        <p:nvSpPr>
          <p:cNvPr id="74" name="Google Shape;74;p17"/>
          <p:cNvSpPr>
            <a:spLocks noGrp="1"/>
          </p:cNvSpPr>
          <p:nvPr>
            <p:ph type="pic" idx="2"/>
          </p:nvPr>
        </p:nvSpPr>
        <p:spPr>
          <a:xfrm>
            <a:off x="7915600" y="0"/>
            <a:ext cx="4276400" cy="6858000"/>
          </a:xfrm>
          <a:prstGeom prst="rect">
            <a:avLst/>
          </a:prstGeom>
          <a:solidFill>
            <a:srgbClr val="D8D8D8"/>
          </a:solidFill>
          <a:ln>
            <a:noFill/>
          </a:ln>
        </p:spPr>
        <p:txBody>
          <a:bodyPr spcFirstLastPara="1" wrap="square" lIns="8075" tIns="0" rIns="0" bIns="0" anchor="t" anchorCtr="0">
            <a:noAutofit/>
          </a:bodyPr>
          <a:lstStyle>
            <a:lvl1pPr marR="0" lvl="0" algn="l" rtl="0">
              <a:lnSpc>
                <a:spcPct val="90000"/>
              </a:lnSpc>
              <a:spcBef>
                <a:spcPts val="0"/>
              </a:spcBef>
              <a:spcAft>
                <a:spcPts val="0"/>
              </a:spcAft>
              <a:buClr>
                <a:srgbClr val="D8D8D8"/>
              </a:buClr>
              <a:buSzPts val="1700"/>
              <a:buFont typeface="Noto Sans Symbols"/>
              <a:buChar char="▪"/>
              <a:defRPr sz="2267" b="0" i="0" u="none" strike="noStrike" cap="none">
                <a:solidFill>
                  <a:srgbClr val="D8D8D8"/>
                </a:solidFill>
                <a:latin typeface="Calibri"/>
                <a:ea typeface="Calibri"/>
                <a:cs typeface="Calibri"/>
                <a:sym typeface="Calibri"/>
              </a:defRPr>
            </a:lvl1pPr>
            <a:lvl2pPr marR="0" lvl="1" algn="l" rtl="0">
              <a:lnSpc>
                <a:spcPct val="90000"/>
              </a:lnSpc>
              <a:spcBef>
                <a:spcPts val="1067"/>
              </a:spcBef>
              <a:spcAft>
                <a:spcPts val="0"/>
              </a:spcAft>
              <a:buClr>
                <a:srgbClr val="0C0C0C"/>
              </a:buClr>
              <a:buSzPts val="1500"/>
              <a:buFont typeface="Noto Sans Symbols"/>
              <a:buChar char="−"/>
              <a:defRPr sz="2000" b="0" i="0" u="none" strike="noStrike" cap="none">
                <a:solidFill>
                  <a:srgbClr val="0C0C0C"/>
                </a:solidFill>
                <a:latin typeface="Calibri"/>
                <a:ea typeface="Calibri"/>
                <a:cs typeface="Calibri"/>
                <a:sym typeface="Calibri"/>
              </a:defRPr>
            </a:lvl2pPr>
            <a:lvl3pPr marR="0" lvl="2" algn="l" rtl="0">
              <a:lnSpc>
                <a:spcPct val="90000"/>
              </a:lnSpc>
              <a:spcBef>
                <a:spcPts val="1067"/>
              </a:spcBef>
              <a:spcAft>
                <a:spcPts val="0"/>
              </a:spcAft>
              <a:buClr>
                <a:srgbClr val="0C0C0C"/>
              </a:buClr>
              <a:buSzPts val="1400"/>
              <a:buFont typeface="Noto Sans Symbols"/>
              <a:buChar char="−"/>
              <a:defRPr sz="1867" b="0" i="0" u="none" strike="noStrike" cap="none">
                <a:solidFill>
                  <a:srgbClr val="0C0C0C"/>
                </a:solidFill>
                <a:latin typeface="Calibri"/>
                <a:ea typeface="Calibri"/>
                <a:cs typeface="Calibri"/>
                <a:sym typeface="Calibri"/>
              </a:defRPr>
            </a:lvl3pPr>
            <a:lvl4pPr marR="0" lvl="3" algn="l" rtl="0">
              <a:lnSpc>
                <a:spcPct val="90000"/>
              </a:lnSpc>
              <a:spcBef>
                <a:spcPts val="1067"/>
              </a:spcBef>
              <a:spcAft>
                <a:spcPts val="0"/>
              </a:spcAft>
              <a:buClr>
                <a:srgbClr val="0C0C0C"/>
              </a:buClr>
              <a:buSzPts val="1200"/>
              <a:buFont typeface="Noto Sans Symbols"/>
              <a:buChar char="−"/>
              <a:defRPr sz="1600" b="0" i="0" u="none" strike="noStrike" cap="none">
                <a:solidFill>
                  <a:srgbClr val="0C0C0C"/>
                </a:solidFill>
                <a:latin typeface="Calibri"/>
                <a:ea typeface="Calibri"/>
                <a:cs typeface="Calibri"/>
                <a:sym typeface="Calibri"/>
              </a:defRPr>
            </a:lvl4pPr>
            <a:lvl5pPr marR="0" lvl="4" algn="l" rtl="0">
              <a:lnSpc>
                <a:spcPct val="90000"/>
              </a:lnSpc>
              <a:spcBef>
                <a:spcPts val="1067"/>
              </a:spcBef>
              <a:spcAft>
                <a:spcPts val="0"/>
              </a:spcAft>
              <a:buClr>
                <a:srgbClr val="0C0C0C"/>
              </a:buClr>
              <a:buSzPts val="1200"/>
              <a:buFont typeface="Noto Sans Symbols"/>
              <a:buChar char="−"/>
              <a:defRPr sz="1600" b="0" i="0" u="none" strike="noStrike" cap="none">
                <a:solidFill>
                  <a:srgbClr val="0C0C0C"/>
                </a:solidFill>
                <a:latin typeface="Calibri"/>
                <a:ea typeface="Calibri"/>
                <a:cs typeface="Calibri"/>
                <a:sym typeface="Calibri"/>
              </a:defRPr>
            </a:lvl5pPr>
            <a:lvl6pPr marR="0" lvl="5" algn="l" rtl="0">
              <a:spcBef>
                <a:spcPts val="1067"/>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5" name="Google Shape;75;p17"/>
          <p:cNvSpPr txBox="1">
            <a:spLocks noGrp="1"/>
          </p:cNvSpPr>
          <p:nvPr>
            <p:ph type="title"/>
          </p:nvPr>
        </p:nvSpPr>
        <p:spPr>
          <a:xfrm>
            <a:off x="516323" y="410829"/>
            <a:ext cx="7016000" cy="10732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rgbClr val="083C51"/>
              </a:buClr>
              <a:buSzPts val="2700"/>
              <a:buFont typeface="Bebas Neue"/>
              <a:buNone/>
              <a:defRPr>
                <a:solidFill>
                  <a:srgbClr val="083C5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6" name="Google Shape;76;p17"/>
          <p:cNvSpPr txBox="1">
            <a:spLocks noGrp="1"/>
          </p:cNvSpPr>
          <p:nvPr>
            <p:ph type="body" idx="3"/>
          </p:nvPr>
        </p:nvSpPr>
        <p:spPr>
          <a:xfrm>
            <a:off x="516323" y="942477"/>
            <a:ext cx="7016000" cy="541600"/>
          </a:xfrm>
          <a:prstGeom prst="rect">
            <a:avLst/>
          </a:prstGeom>
          <a:noFill/>
          <a:ln>
            <a:noFill/>
          </a:ln>
        </p:spPr>
        <p:txBody>
          <a:bodyPr spcFirstLastPara="1" wrap="square" lIns="8075" tIns="0" rIns="0" bIns="0" anchor="t" anchorCtr="0">
            <a:noAutofit/>
          </a:bodyPr>
          <a:lstStyle>
            <a:lvl1pPr marL="609585" lvl="0" indent="-304792" algn="l" rtl="0">
              <a:lnSpc>
                <a:spcPct val="90000"/>
              </a:lnSpc>
              <a:spcBef>
                <a:spcPts val="0"/>
              </a:spcBef>
              <a:spcAft>
                <a:spcPts val="0"/>
              </a:spcAft>
              <a:buClr>
                <a:srgbClr val="7F7F7F"/>
              </a:buClr>
              <a:buSzPts val="1700"/>
              <a:buNone/>
              <a:defRPr>
                <a:solidFill>
                  <a:srgbClr val="7F7F7F"/>
                </a:solidFill>
              </a:defRPr>
            </a:lvl1pPr>
            <a:lvl2pPr marL="1219170" lvl="1" indent="-423323" algn="l" rtl="0">
              <a:lnSpc>
                <a:spcPct val="90000"/>
              </a:lnSpc>
              <a:spcBef>
                <a:spcPts val="1067"/>
              </a:spcBef>
              <a:spcAft>
                <a:spcPts val="0"/>
              </a:spcAft>
              <a:buClr>
                <a:srgbClr val="0C0C0C"/>
              </a:buClr>
              <a:buSzPts val="1400"/>
              <a:buChar char="−"/>
              <a:defRPr/>
            </a:lvl2pPr>
            <a:lvl3pPr marL="1828754" lvl="2" indent="-423323" algn="l" rtl="0">
              <a:lnSpc>
                <a:spcPct val="90000"/>
              </a:lnSpc>
              <a:spcBef>
                <a:spcPts val="1067"/>
              </a:spcBef>
              <a:spcAft>
                <a:spcPts val="0"/>
              </a:spcAft>
              <a:buClr>
                <a:srgbClr val="0C0C0C"/>
              </a:buClr>
              <a:buSzPts val="1400"/>
              <a:buChar char="−"/>
              <a:defRPr/>
            </a:lvl3pPr>
            <a:lvl4pPr marL="2438339" lvl="3" indent="-423323" algn="l" rtl="0">
              <a:lnSpc>
                <a:spcPct val="90000"/>
              </a:lnSpc>
              <a:spcBef>
                <a:spcPts val="1067"/>
              </a:spcBef>
              <a:spcAft>
                <a:spcPts val="0"/>
              </a:spcAft>
              <a:buClr>
                <a:srgbClr val="0C0C0C"/>
              </a:buClr>
              <a:buSzPts val="1400"/>
              <a:buChar char="−"/>
              <a:defRPr/>
            </a:lvl4pPr>
            <a:lvl5pPr marL="3047924" lvl="4" indent="-423323" algn="l" rtl="0">
              <a:lnSpc>
                <a:spcPct val="90000"/>
              </a:lnSpc>
              <a:spcBef>
                <a:spcPts val="1067"/>
              </a:spcBef>
              <a:spcAft>
                <a:spcPts val="0"/>
              </a:spcAft>
              <a:buClr>
                <a:srgbClr val="0C0C0C"/>
              </a:buClr>
              <a:buSzPts val="1400"/>
              <a:buChar char="−"/>
              <a:defRPr/>
            </a:lvl5pPr>
            <a:lvl6pPr marL="3657509" lvl="5" indent="-423323" algn="l" rtl="0">
              <a:spcBef>
                <a:spcPts val="1067"/>
              </a:spcBef>
              <a:spcAft>
                <a:spcPts val="0"/>
              </a:spcAft>
              <a:buClr>
                <a:schemeClr val="dk1"/>
              </a:buClr>
              <a:buSzPts val="1400"/>
              <a:buChar char="•"/>
              <a:defRPr/>
            </a:lvl6pPr>
            <a:lvl7pPr marL="4267093" lvl="6" indent="-423323" algn="l" rtl="0">
              <a:spcBef>
                <a:spcPts val="400"/>
              </a:spcBef>
              <a:spcAft>
                <a:spcPts val="0"/>
              </a:spcAft>
              <a:buClr>
                <a:schemeClr val="dk1"/>
              </a:buClr>
              <a:buSzPts val="1400"/>
              <a:buChar char="•"/>
              <a:defRPr/>
            </a:lvl7pPr>
            <a:lvl8pPr marL="4876678" lvl="7" indent="-423323" algn="l" rtl="0">
              <a:spcBef>
                <a:spcPts val="400"/>
              </a:spcBef>
              <a:spcAft>
                <a:spcPts val="0"/>
              </a:spcAft>
              <a:buClr>
                <a:schemeClr val="dk1"/>
              </a:buClr>
              <a:buSzPts val="1400"/>
              <a:buChar char="•"/>
              <a:defRPr/>
            </a:lvl8pPr>
            <a:lvl9pPr marL="5486263" lvl="8" indent="-423323" algn="l" rtl="0">
              <a:spcBef>
                <a:spcPts val="400"/>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748622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EAA4C-B2AB-4F57-AAB0-00A5802990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73707B-C6EF-4E06-A9F9-4ED129BDC6F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F10088-CC2A-4EDB-9666-93BE64116386}"/>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5" name="Footer Placeholder 4">
            <a:extLst>
              <a:ext uri="{FF2B5EF4-FFF2-40B4-BE49-F238E27FC236}">
                <a16:creationId xmlns:a16="http://schemas.microsoft.com/office/drawing/2014/main" id="{4F85CDFF-EF24-4A82-B7B3-ACD17BCCE8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7DAF3-34F5-48B5-A52B-D7D53E7255A5}"/>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6152081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18441-6425-4579-A5AF-7B895DE57E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4F5AA3-346E-4A01-BA57-7648BF677F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36B61B-49C9-4B22-946B-C5DC3CEA553C}"/>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5" name="Footer Placeholder 4">
            <a:extLst>
              <a:ext uri="{FF2B5EF4-FFF2-40B4-BE49-F238E27FC236}">
                <a16:creationId xmlns:a16="http://schemas.microsoft.com/office/drawing/2014/main" id="{A14BFA1D-0336-44FD-804B-4C86E865D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7B5FBC-52DD-4C3A-892E-6E88876B0A4C}"/>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2519027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63557-5AE0-4613-86EF-AE3AE22D26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D6515F-3032-4521-B39E-EDFC6CEFE1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EC9B6A-C6A6-4FF9-802F-071C2131719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68AB888-0EC7-42B7-B04B-78C7CAA02152}"/>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6" name="Footer Placeholder 5">
            <a:extLst>
              <a:ext uri="{FF2B5EF4-FFF2-40B4-BE49-F238E27FC236}">
                <a16:creationId xmlns:a16="http://schemas.microsoft.com/office/drawing/2014/main" id="{C7B62757-5369-4FA1-8CD6-2BD560B43D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C4856C-92E5-4F73-9172-56D08B65254C}"/>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16785173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40D9B-845E-4491-B0ED-F08F98DF92A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2F21852-CA2E-406F-ADCF-E5442CC6F1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750F9F-B544-4B55-B29C-7D9E42DFAB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0C51A0D-4C89-4A05-8DBC-F66F14180FD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C15C7B6-E4C1-46B1-A6C7-1CE256E7C6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AA88D95-7A5A-4F44-83F6-175A23D8298E}"/>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8" name="Footer Placeholder 7">
            <a:extLst>
              <a:ext uri="{FF2B5EF4-FFF2-40B4-BE49-F238E27FC236}">
                <a16:creationId xmlns:a16="http://schemas.microsoft.com/office/drawing/2014/main" id="{54563814-F742-4737-85B3-C0699B75D4A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ABF1AB3-3ED7-48B4-BE5F-DEF8238C28C4}"/>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27969501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20A20-903C-4C14-A62E-DD41F5F969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4E33529-3E07-4697-B0CB-792D08097F10}"/>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4" name="Footer Placeholder 3">
            <a:extLst>
              <a:ext uri="{FF2B5EF4-FFF2-40B4-BE49-F238E27FC236}">
                <a16:creationId xmlns:a16="http://schemas.microsoft.com/office/drawing/2014/main" id="{F788166C-DBA3-406C-B68A-25D64EADAE7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3E2A9AC-A180-47E9-AC69-F2F58F722255}"/>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3668113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2890BB-11E8-4FA2-9128-CD19ADF9222A}"/>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3" name="Footer Placeholder 2">
            <a:extLst>
              <a:ext uri="{FF2B5EF4-FFF2-40B4-BE49-F238E27FC236}">
                <a16:creationId xmlns:a16="http://schemas.microsoft.com/office/drawing/2014/main" id="{1A5415D4-61EB-405D-A967-7D0F1C0399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CDBE50-CB04-4F87-99AE-4CF3B87F1E05}"/>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33476973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F0F34-36D7-45FA-BEA6-8C1F8CFFBC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B4E604-1C44-44F1-AC8B-2A01ADEB4C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50831A-CCD8-4BF8-86E5-6DA7ADF8B8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ADCAD8-8335-4C08-A527-8C38221048D5}"/>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6" name="Footer Placeholder 5">
            <a:extLst>
              <a:ext uri="{FF2B5EF4-FFF2-40B4-BE49-F238E27FC236}">
                <a16:creationId xmlns:a16="http://schemas.microsoft.com/office/drawing/2014/main" id="{9CD73B84-DFF0-4D14-8A05-EC91BA4C1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61E51-368E-45F6-BCBF-5CFC02D26EA3}"/>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4142255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9C4CB-7255-4576-B787-C087CA4D6A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F94F485-95E9-4D7C-A250-0A60E17397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322483D-A259-4A2E-BB9C-A418CA9386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86282E-7BBD-4669-B53B-5BE88C4ED74C}"/>
              </a:ext>
            </a:extLst>
          </p:cNvPr>
          <p:cNvSpPr>
            <a:spLocks noGrp="1"/>
          </p:cNvSpPr>
          <p:nvPr>
            <p:ph type="dt" sz="half" idx="10"/>
          </p:nvPr>
        </p:nvSpPr>
        <p:spPr/>
        <p:txBody>
          <a:bodyPr/>
          <a:lstStyle/>
          <a:p>
            <a:fld id="{A400FA3B-8529-4B6B-B972-C0E4E5F0AB5E}" type="datetimeFigureOut">
              <a:rPr lang="en-US" smtClean="0"/>
              <a:t>8/5/2020</a:t>
            </a:fld>
            <a:endParaRPr lang="en-US"/>
          </a:p>
        </p:txBody>
      </p:sp>
      <p:sp>
        <p:nvSpPr>
          <p:cNvPr id="6" name="Footer Placeholder 5">
            <a:extLst>
              <a:ext uri="{FF2B5EF4-FFF2-40B4-BE49-F238E27FC236}">
                <a16:creationId xmlns:a16="http://schemas.microsoft.com/office/drawing/2014/main" id="{78871924-4055-4B3A-A6C0-2C487301B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72AA04-774D-4ACB-8D9D-BD1FAEB07ED8}"/>
              </a:ext>
            </a:extLst>
          </p:cNvPr>
          <p:cNvSpPr>
            <a:spLocks noGrp="1"/>
          </p:cNvSpPr>
          <p:nvPr>
            <p:ph type="sldNum" sz="quarter" idx="12"/>
          </p:nvPr>
        </p:nvSpPr>
        <p:spPr/>
        <p:txBody>
          <a:bodyPr/>
          <a:lstStyle/>
          <a:p>
            <a:fld id="{F82466DD-9A94-4D9F-BE48-2C909F671E60}" type="slidenum">
              <a:rPr lang="en-US" smtClean="0"/>
              <a:t>‹#›</a:t>
            </a:fld>
            <a:endParaRPr lang="en-US"/>
          </a:p>
        </p:txBody>
      </p:sp>
    </p:spTree>
    <p:extLst>
      <p:ext uri="{BB962C8B-B14F-4D97-AF65-F5344CB8AC3E}">
        <p14:creationId xmlns:p14="http://schemas.microsoft.com/office/powerpoint/2010/main" val="53041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DAA953-DDF5-4B9C-8005-B9DE700518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F09B6A-5F39-479A-BEAF-44019D0A75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704E2A-6953-4389-AB6D-2108FC4AE1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00FA3B-8529-4B6B-B972-C0E4E5F0AB5E}" type="datetimeFigureOut">
              <a:rPr lang="en-US" smtClean="0"/>
              <a:t>8/5/2020</a:t>
            </a:fld>
            <a:endParaRPr lang="en-US"/>
          </a:p>
        </p:txBody>
      </p:sp>
      <p:sp>
        <p:nvSpPr>
          <p:cNvPr id="5" name="Footer Placeholder 4">
            <a:extLst>
              <a:ext uri="{FF2B5EF4-FFF2-40B4-BE49-F238E27FC236}">
                <a16:creationId xmlns:a16="http://schemas.microsoft.com/office/drawing/2014/main" id="{8F98B3B3-C83C-40AD-BB56-78DD3CCA9E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41C32E-9884-4C12-9F99-1B9B242EC8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2466DD-9A94-4D9F-BE48-2C909F671E60}" type="slidenum">
              <a:rPr lang="en-US" smtClean="0"/>
              <a:t>‹#›</a:t>
            </a:fld>
            <a:endParaRPr lang="en-US"/>
          </a:p>
        </p:txBody>
      </p:sp>
    </p:spTree>
    <p:extLst>
      <p:ext uri="{BB962C8B-B14F-4D97-AF65-F5344CB8AC3E}">
        <p14:creationId xmlns:p14="http://schemas.microsoft.com/office/powerpoint/2010/main" val="23360070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2"/>
          <p:cNvSpPr txBox="1">
            <a:spLocks noGrp="1"/>
          </p:cNvSpPr>
          <p:nvPr>
            <p:ph type="title"/>
          </p:nvPr>
        </p:nvSpPr>
        <p:spPr>
          <a:xfrm>
            <a:off x="516333" y="410832"/>
            <a:ext cx="7015600" cy="238000"/>
          </a:xfrm>
          <a:prstGeom prst="rect">
            <a:avLst/>
          </a:prstGeom>
          <a:noFill/>
          <a:ln>
            <a:noFill/>
          </a:ln>
        </p:spPr>
        <p:txBody>
          <a:bodyPr spcFirstLastPara="1" vert="horz" wrap="square" lIns="0" tIns="0" rIns="0" bIns="0" rtlCol="0" anchor="t" anchorCtr="0">
            <a:noAutofit/>
          </a:bodyPr>
          <a:lstStyle/>
          <a:p>
            <a:pPr>
              <a:buClr>
                <a:schemeClr val="dk1"/>
              </a:buClr>
            </a:pPr>
            <a:r>
              <a:rPr lang="en" sz="1467">
                <a:solidFill>
                  <a:schemeClr val="dk1"/>
                </a:solidFill>
              </a:rPr>
              <a:t>California</a:t>
            </a:r>
            <a:endParaRPr sz="1467">
              <a:solidFill>
                <a:schemeClr val="dk1"/>
              </a:solidFill>
            </a:endParaRPr>
          </a:p>
        </p:txBody>
      </p:sp>
      <p:pic>
        <p:nvPicPr>
          <p:cNvPr id="227" name="Google Shape;227;p32" descr="Ein Bild, das drinnen, Person, Tisch, Essen enthält.&#10;&#10;Automatisch generierte Beschreibung"/>
          <p:cNvPicPr preferRelativeResize="0">
            <a:picLocks noGrp="1"/>
          </p:cNvPicPr>
          <p:nvPr>
            <p:ph type="pic" idx="2"/>
          </p:nvPr>
        </p:nvPicPr>
        <p:blipFill rotWithShape="1">
          <a:blip r:embed="rId5">
            <a:alphaModFix/>
          </a:blip>
          <a:srcRect/>
          <a:stretch/>
        </p:blipFill>
        <p:spPr>
          <a:xfrm>
            <a:off x="7915600" y="0"/>
            <a:ext cx="4276400" cy="6858000"/>
          </a:xfrm>
          <a:prstGeom prst="rect">
            <a:avLst/>
          </a:prstGeom>
          <a:solidFill>
            <a:srgbClr val="D8D8D8"/>
          </a:solidFill>
          <a:ln>
            <a:noFill/>
          </a:ln>
        </p:spPr>
      </p:pic>
      <p:sp>
        <p:nvSpPr>
          <p:cNvPr id="228" name="Google Shape;228;p32"/>
          <p:cNvSpPr txBox="1"/>
          <p:nvPr/>
        </p:nvSpPr>
        <p:spPr>
          <a:xfrm>
            <a:off x="532467" y="648833"/>
            <a:ext cx="6629600" cy="6002000"/>
          </a:xfrm>
          <a:prstGeom prst="rect">
            <a:avLst/>
          </a:prstGeom>
          <a:noFill/>
          <a:ln>
            <a:noFill/>
          </a:ln>
        </p:spPr>
        <p:txBody>
          <a:bodyPr spcFirstLastPara="1" wrap="square" lIns="121900" tIns="121900" rIns="121900" bIns="121900" anchor="t" anchorCtr="0">
            <a:noAutofit/>
          </a:bodyPr>
          <a:lstStyle/>
          <a:p>
            <a:pPr>
              <a:spcBef>
                <a:spcPts val="1067"/>
              </a:spcBef>
            </a:pPr>
            <a:r>
              <a:rPr lang="en" sz="2400">
                <a:solidFill>
                  <a:srgbClr val="0C0C0C"/>
                </a:solidFill>
                <a:latin typeface="Calibri"/>
                <a:ea typeface="Calibri"/>
                <a:cs typeface="Calibri"/>
                <a:sym typeface="Calibri"/>
              </a:rPr>
              <a:t>VAR Candidate Model</a:t>
            </a:r>
            <a:endParaRPr sz="2400">
              <a:solidFill>
                <a:srgbClr val="0C0C0C"/>
              </a:solidFill>
              <a:latin typeface="Calibri"/>
              <a:ea typeface="Calibri"/>
              <a:cs typeface="Calibri"/>
              <a:sym typeface="Calibri"/>
            </a:endParaRPr>
          </a:p>
        </p:txBody>
      </p:sp>
      <p:pic>
        <p:nvPicPr>
          <p:cNvPr id="229" name="Google Shape;229;p32"/>
          <p:cNvPicPr preferRelativeResize="0"/>
          <p:nvPr/>
        </p:nvPicPr>
        <p:blipFill>
          <a:blip r:embed="rId6">
            <a:alphaModFix/>
          </a:blip>
          <a:stretch>
            <a:fillRect/>
          </a:stretch>
        </p:blipFill>
        <p:spPr>
          <a:xfrm>
            <a:off x="436601" y="1473200"/>
            <a:ext cx="6821300" cy="4160800"/>
          </a:xfrm>
          <a:prstGeom prst="rect">
            <a:avLst/>
          </a:prstGeom>
          <a:noFill/>
          <a:ln>
            <a:noFill/>
          </a:ln>
        </p:spPr>
      </p:pic>
      <p:sp>
        <p:nvSpPr>
          <p:cNvPr id="230" name="Google Shape;230;p32"/>
          <p:cNvSpPr txBox="1"/>
          <p:nvPr/>
        </p:nvSpPr>
        <p:spPr>
          <a:xfrm>
            <a:off x="320467" y="5587333"/>
            <a:ext cx="2657200" cy="1169200"/>
          </a:xfrm>
          <a:prstGeom prst="rect">
            <a:avLst/>
          </a:prstGeom>
          <a:noFill/>
          <a:ln>
            <a:noFill/>
          </a:ln>
        </p:spPr>
        <p:txBody>
          <a:bodyPr spcFirstLastPara="1" wrap="square" lIns="121900" tIns="121900" rIns="121900" bIns="121900" anchor="t" anchorCtr="0">
            <a:noAutofit/>
          </a:bodyPr>
          <a:lstStyle/>
          <a:p>
            <a:pPr marL="609585" indent="-406390">
              <a:spcBef>
                <a:spcPts val="1067"/>
              </a:spcBef>
              <a:buClr>
                <a:srgbClr val="0C0C0C"/>
              </a:buClr>
              <a:buSzPts val="1200"/>
              <a:buFont typeface="Calibri"/>
              <a:buChar char="▪"/>
            </a:pPr>
            <a:r>
              <a:rPr lang="en" sz="2400">
                <a:solidFill>
                  <a:srgbClr val="0C0C0C"/>
                </a:solidFill>
                <a:latin typeface="Calibri"/>
                <a:ea typeface="Calibri"/>
                <a:cs typeface="Calibri"/>
                <a:sym typeface="Calibri"/>
              </a:rPr>
              <a:t>7-Day ASE</a:t>
            </a:r>
            <a:endParaRPr sz="2400">
              <a:solidFill>
                <a:srgbClr val="0C0C0C"/>
              </a:solidFill>
              <a:latin typeface="Calibri"/>
              <a:ea typeface="Calibri"/>
              <a:cs typeface="Calibri"/>
              <a:sym typeface="Calibri"/>
            </a:endParaRPr>
          </a:p>
          <a:p>
            <a:pPr marL="1219170" lvl="1" indent="-406390">
              <a:spcBef>
                <a:spcPts val="1067"/>
              </a:spcBef>
              <a:buClr>
                <a:srgbClr val="0C0C0C"/>
              </a:buClr>
              <a:buSzPts val="1200"/>
              <a:buFont typeface="Calibri"/>
              <a:buChar char="−"/>
            </a:pPr>
            <a:r>
              <a:rPr lang="en" sz="2400">
                <a:solidFill>
                  <a:srgbClr val="0C0C0C"/>
                </a:solidFill>
                <a:latin typeface="Calibri"/>
                <a:ea typeface="Calibri"/>
                <a:cs typeface="Calibri"/>
                <a:sym typeface="Calibri"/>
              </a:rPr>
              <a:t>1,240,595</a:t>
            </a:r>
            <a:endParaRPr sz="2400">
              <a:latin typeface="Calibri"/>
              <a:ea typeface="Calibri"/>
              <a:cs typeface="Calibri"/>
              <a:sym typeface="Calibri"/>
            </a:endParaRPr>
          </a:p>
          <a:p>
            <a:endParaRPr sz="2400">
              <a:latin typeface="Calibri"/>
              <a:ea typeface="Calibri"/>
              <a:cs typeface="Calibri"/>
              <a:sym typeface="Calibri"/>
            </a:endParaRPr>
          </a:p>
          <a:p>
            <a:endParaRPr sz="2400">
              <a:latin typeface="Calibri"/>
              <a:ea typeface="Calibri"/>
              <a:cs typeface="Calibri"/>
              <a:sym typeface="Calibri"/>
            </a:endParaRPr>
          </a:p>
          <a:p>
            <a:endParaRPr sz="2400">
              <a:latin typeface="Calibri"/>
              <a:ea typeface="Calibri"/>
              <a:cs typeface="Calibri"/>
              <a:sym typeface="Calibri"/>
            </a:endParaRPr>
          </a:p>
        </p:txBody>
      </p:sp>
      <p:pic>
        <p:nvPicPr>
          <p:cNvPr id="5" name="Video 4">
            <a:hlinkClick r:id="" action="ppaction://media"/>
            <a:extLst>
              <a:ext uri="{FF2B5EF4-FFF2-40B4-BE49-F238E27FC236}">
                <a16:creationId xmlns:a16="http://schemas.microsoft.com/office/drawing/2014/main" id="{B23559B8-914B-464B-AC71-690A139E9E7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9906001" y="5143501"/>
            <a:ext cx="2285999"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Tm="34464">
        <p:fade/>
      </p:transition>
    </mc:Choice>
    <mc:Fallback xmlns="">
      <p:transition advTm="3446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156</Words>
  <Application>Microsoft Office PowerPoint</Application>
  <PresentationFormat>Widescreen</PresentationFormat>
  <Paragraphs>10</Paragraphs>
  <Slides>1</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Bebas Neue</vt:lpstr>
      <vt:lpstr>Calibri</vt:lpstr>
      <vt:lpstr>Calibri Light</vt:lpstr>
      <vt:lpstr>Noto Sans Symbols</vt:lpstr>
      <vt:lpstr>Office Theme</vt:lpstr>
      <vt:lpstr>California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California</dc:title>
  <dc:creator>Eysenbach, Joshua</dc:creator>
  <cp:lastModifiedBy>Eysenbach, Joshua</cp:lastModifiedBy>
  <cp:revision>1</cp:revision>
  <dcterms:created xsi:type="dcterms:W3CDTF">2020-08-06T02:48:24Z</dcterms:created>
  <dcterms:modified xsi:type="dcterms:W3CDTF">2020-08-06T02:48:34Z</dcterms:modified>
</cp:coreProperties>
</file>

<file path=docProps/thumbnail.jpeg>
</file>